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191D-9592-4DBB-96A9-4012BB122BF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38D-0CD2-4678-8DA0-68C71968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8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191D-9592-4DBB-96A9-4012BB122BF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38D-0CD2-4678-8DA0-68C71968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7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191D-9592-4DBB-96A9-4012BB122BF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38D-0CD2-4678-8DA0-68C71968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191D-9592-4DBB-96A9-4012BB122BF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38D-0CD2-4678-8DA0-68C71968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3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191D-9592-4DBB-96A9-4012BB122BF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38D-0CD2-4678-8DA0-68C71968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2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191D-9592-4DBB-96A9-4012BB122BF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38D-0CD2-4678-8DA0-68C71968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7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191D-9592-4DBB-96A9-4012BB122BF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38D-0CD2-4678-8DA0-68C71968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191D-9592-4DBB-96A9-4012BB122BF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38D-0CD2-4678-8DA0-68C71968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4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191D-9592-4DBB-96A9-4012BB122BF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38D-0CD2-4678-8DA0-68C71968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191D-9592-4DBB-96A9-4012BB122BF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38D-0CD2-4678-8DA0-68C71968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7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191D-9592-4DBB-96A9-4012BB122BF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38D-0CD2-4678-8DA0-68C71968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1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191D-9592-4DBB-96A9-4012BB122BF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538D-0CD2-4678-8DA0-68C71968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318" y="1591276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Презентация к курсовой работе на тему: «Изучение воздействия ионного ветра на поверхность жидкости»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318" y="5132174"/>
            <a:ext cx="4283675" cy="69403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 smtClean="0"/>
              <a:t>Выполнил студент: Смирнов Даниил Игоревич</a:t>
            </a:r>
          </a:p>
          <a:p>
            <a:pPr algn="l"/>
            <a:r>
              <a:rPr lang="ru-RU" dirty="0" smtClean="0"/>
              <a:t>Научный руководитель: </a:t>
            </a:r>
            <a:r>
              <a:rPr lang="ru-RU" dirty="0"/>
              <a:t>Бычков Владимир Львович</a:t>
            </a:r>
          </a:p>
        </p:txBody>
      </p:sp>
    </p:spTree>
    <p:extLst>
      <p:ext uri="{BB962C8B-B14F-4D97-AF65-F5344CB8AC3E}">
        <p14:creationId xmlns:p14="http://schemas.microsoft.com/office/powerpoint/2010/main" val="261357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25" y="791062"/>
            <a:ext cx="7424646" cy="493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21579" y="4244934"/>
            <a:ext cx="3155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Коронный разряд на защитном кольце (экране) высоковольтной воздушной линии электропередачи напряжением 500 </a:t>
            </a:r>
            <a:r>
              <a:rPr lang="ru-RU" dirty="0" err="1" smtClean="0"/>
              <a:t>кВ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37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86" y="1389391"/>
            <a:ext cx="5885980" cy="4148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09471" y="4563762"/>
            <a:ext cx="286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воздействия ионного ветра на жидкость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14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15" y="1136822"/>
            <a:ext cx="6682824" cy="3372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2579" y="4572000"/>
            <a:ext cx="7319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Принципиальная схема экспериментальной установки: </a:t>
            </a:r>
            <a:endParaRPr lang="en-US" dirty="0" smtClean="0"/>
          </a:p>
          <a:p>
            <a:r>
              <a:rPr lang="ru-RU" dirty="0" smtClean="0"/>
              <a:t>1 – кювета, 2 – вода,</a:t>
            </a:r>
            <a:r>
              <a:rPr lang="en-US" dirty="0" smtClean="0"/>
              <a:t> </a:t>
            </a:r>
            <a:r>
              <a:rPr lang="ru-RU" dirty="0" smtClean="0"/>
              <a:t>3 – анод, 4 – стойка, 5 – катод, 6 – источник 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95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93" y="1046121"/>
            <a:ext cx="2981202" cy="19813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995" y="1046121"/>
            <a:ext cx="2981202" cy="1981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394" y="3027493"/>
            <a:ext cx="2847079" cy="19082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85705" y="4076355"/>
            <a:ext cx="343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Образование столбика жидкости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14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67" y="916755"/>
            <a:ext cx="5010755" cy="3343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2907" y="3336490"/>
            <a:ext cx="360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Отчетливо сформированный столбик жидкости, наблюдаемый в эксперименте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776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89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к курсовой работе на тему: «Изучение воздействия ионного ветра на поверхность жидкости»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курсовой работе на тему: «Изучение воздействия ионного ветра на поверхность жидкости»</dc:title>
  <dc:creator>Смирнов Даниил</dc:creator>
  <cp:lastModifiedBy>Смирнов Даниил</cp:lastModifiedBy>
  <cp:revision>4</cp:revision>
  <dcterms:created xsi:type="dcterms:W3CDTF">2020-05-08T10:13:24Z</dcterms:created>
  <dcterms:modified xsi:type="dcterms:W3CDTF">2020-05-08T12:37:45Z</dcterms:modified>
</cp:coreProperties>
</file>