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772400" cy="30517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Многообразие структурных форм углерода, уникальные физические свойства углеродных материалов и их современное практическое применение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368752" cy="64807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МОСКОВСКИЙ ГОСУДАРСТВЕННЫЙ УНИВЕРСИТЕТ имени М.В.ЛОМОНОСОВА</a:t>
            </a:r>
          </a:p>
          <a:p>
            <a:pPr algn="ctr"/>
            <a:r>
              <a:rPr lang="ru-RU" sz="1800" dirty="0"/>
              <a:t>Физический факультет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50445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Выполнил студент 2-го курса: 	Зотеев Сергей Романович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Руководитель: 			С.Н.С. Стрелецкий Олег Андреевич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1026" name="Picture 2" descr="Теннант Смитсон, похожие знаменитости и перс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2" y="1063121"/>
            <a:ext cx="25146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туан Лоран Лавуазье цитаты (7 цитат) | Цитаты известных личн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0549"/>
            <a:ext cx="2352591" cy="32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Лайнус Полинг - Нобелевские лауреаты по химии - Великие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Лайнус Полинг - Нобелевские лауреаты по химии - Великие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Лайнус Полинг - Нобелевские лауреаты по химии - Великие Люд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Лайнус Полинг - Нобелевские лауреаты по химии - Великие Лю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18" y="1046783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832" y="4437112"/>
            <a:ext cx="2177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Смитсон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Теннант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Первым получил чистый углерод.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83867" y="4437112"/>
            <a:ext cx="2424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Антуан Лавуазье:</a:t>
            </a:r>
          </a:p>
          <a:p>
            <a:pPr algn="ctr"/>
            <a:r>
              <a:rPr lang="ru-RU" sz="2000" dirty="0" smtClean="0"/>
              <a:t>Автор кислородной теории горения;</a:t>
            </a:r>
          </a:p>
          <a:p>
            <a:pPr algn="ctr"/>
            <a:r>
              <a:rPr lang="ru-RU" sz="2000" dirty="0" smtClean="0"/>
              <a:t>Установил состав угля и алмаза.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3930" y="443711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Лайнус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Полинг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Автор теории о гибридизации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01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Гибридизация атомов углерода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r="10507" b="44386"/>
          <a:stretch/>
        </p:blipFill>
        <p:spPr bwMode="auto">
          <a:xfrm>
            <a:off x="1305998" y="1340768"/>
            <a:ext cx="771635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2.wp.com/fb.ru/misc/i/gallery/81211/2927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0" b="70694"/>
          <a:stretch/>
        </p:blipFill>
        <p:spPr bwMode="auto">
          <a:xfrm>
            <a:off x="1475656" y="2559233"/>
            <a:ext cx="3600400" cy="15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wp.com/fb.ru/misc/i/gallery/81211/2927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1" r="40229" b="35432"/>
          <a:stretch/>
        </p:blipFill>
        <p:spPr bwMode="auto">
          <a:xfrm>
            <a:off x="1403648" y="4112024"/>
            <a:ext cx="3840437" cy="14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2.wp.com/fb.ru/misc/i/gallery/81211/2927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73743" r="38416" b="8071"/>
          <a:stretch/>
        </p:blipFill>
        <p:spPr bwMode="auto">
          <a:xfrm>
            <a:off x="1403649" y="5599178"/>
            <a:ext cx="3971770" cy="9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419" y="2780927"/>
            <a:ext cx="322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sp³ </a:t>
            </a:r>
            <a:r>
              <a:rPr lang="ru-RU" sz="2400" dirty="0" smtClean="0"/>
              <a:t>гибридизация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5418" y="4371024"/>
            <a:ext cx="322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sp² </a:t>
            </a:r>
            <a:r>
              <a:rPr lang="ru-RU" sz="2400" dirty="0" smtClean="0"/>
              <a:t>гибридизация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75419" y="5733256"/>
            <a:ext cx="322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sp</a:t>
            </a:r>
            <a:r>
              <a:rPr lang="en-US" sz="2400" dirty="0" smtClean="0"/>
              <a:t> </a:t>
            </a:r>
            <a:r>
              <a:rPr lang="ru-RU" sz="2400" dirty="0" smtClean="0"/>
              <a:t>гибридизация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6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Гибридизация </a:t>
            </a:r>
            <a:r>
              <a:rPr lang="en-US" dirty="0" smtClean="0"/>
              <a:t>sp³</a:t>
            </a:r>
            <a:endParaRPr lang="ru-RU" dirty="0"/>
          </a:p>
        </p:txBody>
      </p:sp>
      <p:pic>
        <p:nvPicPr>
          <p:cNvPr id="3076" name="Picture 4" descr="Лонсдейлит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31" y="4437112"/>
            <a:ext cx="2448272" cy="22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онсдейлит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52" y="1402342"/>
            <a:ext cx="2448272" cy="27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4903" y="1417379"/>
            <a:ext cx="5041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Алмаз</a:t>
            </a:r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Самый твердый минерал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Высокий коэффициент преломления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Диэлектрик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легировании становится полупроводником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Существуют эффективные способы получения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34903" y="4437112"/>
            <a:ext cx="5401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Лонсдейлит</a:t>
            </a:r>
            <a:endParaRPr lang="ru-RU" dirty="0" smtClean="0"/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меньшая, по сравнению с алмазом, твердость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Диэлектрик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Не существует эффективных способов получения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Гибридизация </a:t>
            </a:r>
            <a:r>
              <a:rPr lang="en-US" dirty="0" smtClean="0"/>
              <a:t>sp²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-1060" r="-326" b="14974"/>
          <a:stretch/>
        </p:blipFill>
        <p:spPr bwMode="auto">
          <a:xfrm>
            <a:off x="1020823" y="1654690"/>
            <a:ext cx="4300846" cy="21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92080" y="162880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Графит</a:t>
            </a:r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Мягкий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Слоистый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Хорошая электропроводность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Металлический блеск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Производство налажено</a:t>
            </a:r>
            <a:endParaRPr lang="ru-RU" dirty="0"/>
          </a:p>
        </p:txBody>
      </p:sp>
      <p:pic>
        <p:nvPicPr>
          <p:cNvPr id="4098" name="Picture 2" descr="Графен Графит Химическая Структура - Бесплатная векторная график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18139"/>
            <a:ext cx="2376264" cy="25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95611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Графен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Высочайшая </a:t>
            </a:r>
            <a:r>
              <a:rPr lang="ru-RU" dirty="0" err="1" smtClean="0"/>
              <a:t>прочночть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Оптическая прозрачность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Высокая теплопроводность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Отличная электропроводность</a:t>
            </a:r>
          </a:p>
          <a:p>
            <a:endParaRPr lang="ru-RU" dirty="0"/>
          </a:p>
          <a:p>
            <a:r>
              <a:rPr lang="ru-RU" dirty="0" smtClean="0"/>
              <a:t>Существуют технологии промышленного производства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Гибридизация </a:t>
            </a:r>
            <a:r>
              <a:rPr lang="en-US" dirty="0" err="1" smtClean="0"/>
              <a:t>sp</a:t>
            </a:r>
            <a:endParaRPr lang="ru-RU" dirty="0"/>
          </a:p>
        </p:txBody>
      </p:sp>
      <p:pic>
        <p:nvPicPr>
          <p:cNvPr id="5122" name="Picture 2" descr="Рис. 3. Зигзагообразное строение углеродных цепочек в - и -карб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232248" cy="40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6658" y="2022417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Карбин</a:t>
            </a:r>
            <a:endParaRPr lang="ru-RU" dirty="0" smtClean="0"/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Фотоэлектрик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Полупроводник </a:t>
            </a:r>
            <a:r>
              <a:rPr lang="en-US" dirty="0" smtClean="0"/>
              <a:t>n-</a:t>
            </a:r>
            <a:r>
              <a:rPr lang="ru-RU" dirty="0" smtClean="0"/>
              <a:t>типа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Увеличение электропроводности под действием высокого давления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Химическая инертность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Существуют эффективные методы получения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7332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Полииновая</a:t>
            </a:r>
            <a:r>
              <a:rPr lang="ru-RU" dirty="0" smtClean="0"/>
              <a:t> и </a:t>
            </a:r>
            <a:r>
              <a:rPr lang="ru-RU" dirty="0" err="1" smtClean="0"/>
              <a:t>кумуленовая</a:t>
            </a:r>
            <a:r>
              <a:rPr lang="ru-RU" dirty="0" smtClean="0"/>
              <a:t> структура </a:t>
            </a:r>
            <a:r>
              <a:rPr lang="ru-RU" dirty="0" err="1" smtClean="0"/>
              <a:t>карбина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2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083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форм углерода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5112" r="28001" b="7555"/>
          <a:stretch/>
        </p:blipFill>
        <p:spPr bwMode="auto">
          <a:xfrm>
            <a:off x="1115616" y="1713715"/>
            <a:ext cx="3672408" cy="347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/>
        </p:blipFill>
        <p:spPr bwMode="auto">
          <a:xfrm>
            <a:off x="4644007" y="1631424"/>
            <a:ext cx="4358901" cy="3564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52698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классификации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03277" y="526985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Третичная 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978"/>
            <a:ext cx="7498080" cy="1143000"/>
          </a:xfrm>
        </p:spPr>
        <p:txBody>
          <a:bodyPr/>
          <a:lstStyle/>
          <a:p>
            <a:r>
              <a:rPr lang="ru-RU" dirty="0" smtClean="0"/>
              <a:t>Фуллерены и </a:t>
            </a:r>
            <a:r>
              <a:rPr lang="ru-RU" dirty="0" err="1" smtClean="0"/>
              <a:t>нанотрубки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0"/>
          <a:stretch/>
        </p:blipFill>
        <p:spPr bwMode="auto">
          <a:xfrm>
            <a:off x="1835696" y="1268759"/>
            <a:ext cx="2448272" cy="253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-1" b="24094"/>
          <a:stretch/>
        </p:blipFill>
        <p:spPr bwMode="auto">
          <a:xfrm>
            <a:off x="1216226" y="3933056"/>
            <a:ext cx="3495843" cy="2759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2209" y="105273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Фуллерены</a:t>
            </a:r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Фотоэлектрик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Полупроводник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добавлении щелочных металлов обладают сверхпроводимостью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Особые оптические свойства растворов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Существуют технологии производства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2069" y="407707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Углеродные </a:t>
            </a:r>
            <a:r>
              <a:rPr lang="ru-RU" dirty="0" err="1" smtClean="0"/>
              <a:t>нанотрубки</a:t>
            </a:r>
            <a:endParaRPr lang="ru-RU" dirty="0" smtClean="0"/>
          </a:p>
          <a:p>
            <a:r>
              <a:rPr lang="ru-RU" dirty="0" smtClean="0"/>
              <a:t>Свойства: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Источник автоэлектронной эмиссии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Хиральность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Могут быть проводниками и полупроводниками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Существуют технологии производства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06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Доклад окончен.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205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Многообразие структурных форм углерода, уникальные физические свойства углеродных материалов и их современное практическое применение</vt:lpstr>
      <vt:lpstr>Историческая справка</vt:lpstr>
      <vt:lpstr>Гибридизация атомов углерода</vt:lpstr>
      <vt:lpstr>Гибридизация sp³</vt:lpstr>
      <vt:lpstr>Гибридизация sp²</vt:lpstr>
      <vt:lpstr>Гибридизация sp</vt:lpstr>
      <vt:lpstr>Классификация форм углерода</vt:lpstr>
      <vt:lpstr>Фуллерены и нанотрубки</vt:lpstr>
      <vt:lpstr>Доклад окончен.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структурных форм углерода, уникальные физические свойства углеродных материалов и их современное практическое применение</dc:title>
  <dc:creator>я</dc:creator>
  <cp:lastModifiedBy>я</cp:lastModifiedBy>
  <cp:revision>7</cp:revision>
  <dcterms:created xsi:type="dcterms:W3CDTF">2020-05-24T16:17:26Z</dcterms:created>
  <dcterms:modified xsi:type="dcterms:W3CDTF">2020-05-24T17:23:56Z</dcterms:modified>
</cp:coreProperties>
</file>